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82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13" r:id="rId22"/>
    <p:sldId id="314" r:id="rId23"/>
    <p:sldId id="305" r:id="rId24"/>
    <p:sldId id="308" r:id="rId25"/>
    <p:sldId id="303" r:id="rId26"/>
    <p:sldId id="312" r:id="rId27"/>
    <p:sldId id="316" r:id="rId28"/>
    <p:sldId id="301" r:id="rId29"/>
    <p:sldId id="31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How are You Peeling?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30D41-D3A4-4CFC-91DC-62E6A5AE5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rmAutofit/>
          </a:bodyPr>
          <a:lstStyle/>
          <a:p>
            <a:pPr algn="ctr"/>
            <a:r>
              <a:rPr lang="en-US" sz="2000" dirty="0"/>
              <a:t>What do you think the story is about?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fruit&#10;&#10;Description automatically generated">
            <a:extLst>
              <a:ext uri="{FF2B5EF4-FFF2-40B4-BE49-F238E27FC236}">
                <a16:creationId xmlns:a16="http://schemas.microsoft.com/office/drawing/2014/main" id="{4B1C48D3-E289-4396-8B23-8449A3409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84" y="64696"/>
            <a:ext cx="5791015" cy="672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7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4334D-D531-4A23-9F91-C433A919C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1A5743-FE54-475E-B57B-4EBFF6607B85}"/>
              </a:ext>
            </a:extLst>
          </p:cNvPr>
          <p:cNvSpPr txBox="1"/>
          <p:nvPr/>
        </p:nvSpPr>
        <p:spPr>
          <a:xfrm>
            <a:off x="1676400" y="990600"/>
            <a:ext cx="19716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167261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9E64EF-5AD0-4D1F-A2D9-EF0FF5715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4B1AB0-E565-45E4-A638-E173EA3F3153}"/>
              </a:ext>
            </a:extLst>
          </p:cNvPr>
          <p:cNvSpPr txBox="1"/>
          <p:nvPr/>
        </p:nvSpPr>
        <p:spPr>
          <a:xfrm>
            <a:off x="1676400" y="990600"/>
            <a:ext cx="19716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How about now?</a:t>
            </a:r>
          </a:p>
        </p:txBody>
      </p:sp>
    </p:spTree>
    <p:extLst>
      <p:ext uri="{BB962C8B-B14F-4D97-AF65-F5344CB8AC3E}">
        <p14:creationId xmlns:p14="http://schemas.microsoft.com/office/powerpoint/2010/main" val="2695380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4C44F-B464-465E-A88C-834FC250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5DA33-F8DE-465A-AE91-E881C89A5BE5}"/>
              </a:ext>
            </a:extLst>
          </p:cNvPr>
          <p:cNvSpPr txBox="1"/>
          <p:nvPr/>
        </p:nvSpPr>
        <p:spPr>
          <a:xfrm rot="810333">
            <a:off x="5314487" y="5146460"/>
            <a:ext cx="491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WEIRD, HUH?</a:t>
            </a:r>
          </a:p>
        </p:txBody>
      </p:sp>
    </p:spTree>
    <p:extLst>
      <p:ext uri="{BB962C8B-B14F-4D97-AF65-F5344CB8AC3E}">
        <p14:creationId xmlns:p14="http://schemas.microsoft.com/office/powerpoint/2010/main" val="24617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A0BFFC-C1C5-49FD-97CF-65A947E7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90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F0662-DC7F-4E6B-99A3-D56C38826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0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D6A8FF-556D-42C6-97C6-5D52C4F76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92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A02F2-CC7E-4F78-BEA4-637D6BA26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3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36BC7-3A39-4C2C-B76A-25DE19D56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55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riety of fresh fruit and vegetables on display&#10;&#10;Description automatically generated">
            <a:extLst>
              <a:ext uri="{FF2B5EF4-FFF2-40B4-BE49-F238E27FC236}">
                <a16:creationId xmlns:a16="http://schemas.microsoft.com/office/drawing/2014/main" id="{218A02B1-7212-42CE-B502-C40585010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563" y="764088"/>
            <a:ext cx="7603299" cy="5702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63AA93-2090-48C3-9A62-8A87E33853E0}"/>
              </a:ext>
            </a:extLst>
          </p:cNvPr>
          <p:cNvSpPr txBox="1"/>
          <p:nvPr/>
        </p:nvSpPr>
        <p:spPr>
          <a:xfrm>
            <a:off x="663879" y="1139868"/>
            <a:ext cx="33651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Think about fruits and vegetables. What do you have at home? </a:t>
            </a:r>
          </a:p>
          <a:p>
            <a:r>
              <a:rPr lang="en-US" sz="3200" dirty="0">
                <a:solidFill>
                  <a:schemeClr val="bg1"/>
                </a:solidFill>
              </a:rPr>
              <a:t>What shapes would make a good head?</a:t>
            </a:r>
          </a:p>
          <a:p>
            <a:r>
              <a:rPr lang="en-US" sz="3200" dirty="0">
                <a:solidFill>
                  <a:schemeClr val="bg1"/>
                </a:solidFill>
              </a:rPr>
              <a:t>Eyes?</a:t>
            </a:r>
          </a:p>
          <a:p>
            <a:r>
              <a:rPr lang="en-US" sz="3200" dirty="0">
                <a:solidFill>
                  <a:schemeClr val="bg1"/>
                </a:solidFill>
              </a:rPr>
              <a:t>Nose?</a:t>
            </a:r>
          </a:p>
          <a:p>
            <a:r>
              <a:rPr lang="en-US" sz="3200" dirty="0">
                <a:solidFill>
                  <a:schemeClr val="bg1"/>
                </a:solidFill>
              </a:rPr>
              <a:t>Mouth?</a:t>
            </a:r>
          </a:p>
        </p:txBody>
      </p:sp>
    </p:spTree>
    <p:extLst>
      <p:ext uri="{BB962C8B-B14F-4D97-AF65-F5344CB8AC3E}">
        <p14:creationId xmlns:p14="http://schemas.microsoft.com/office/powerpoint/2010/main" val="124588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ruit, lamp, game&#10;&#10;Description automatically generated">
            <a:extLst>
              <a:ext uri="{FF2B5EF4-FFF2-40B4-BE49-F238E27FC236}">
                <a16:creationId xmlns:a16="http://schemas.microsoft.com/office/drawing/2014/main" id="{C0A21295-F4B9-4FE6-9852-1CBDB60A8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24" y="244974"/>
            <a:ext cx="3386724" cy="4284206"/>
          </a:xfrm>
          <a:prstGeom prst="rect">
            <a:avLst/>
          </a:prstGeom>
        </p:spPr>
      </p:pic>
      <p:pic>
        <p:nvPicPr>
          <p:cNvPr id="7" name="Picture 6" descr="A picture containing table, sitting, fruit, white&#10;&#10;Description automatically generated">
            <a:extLst>
              <a:ext uri="{FF2B5EF4-FFF2-40B4-BE49-F238E27FC236}">
                <a16:creationId xmlns:a16="http://schemas.microsoft.com/office/drawing/2014/main" id="{64274A31-ABE1-46CC-B7A4-7F8E8CFDA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492" y="1812965"/>
            <a:ext cx="4445000" cy="3505200"/>
          </a:xfrm>
          <a:prstGeom prst="rect">
            <a:avLst/>
          </a:prstGeom>
        </p:spPr>
      </p:pic>
      <p:pic>
        <p:nvPicPr>
          <p:cNvPr id="1026" name="Picture 2" descr="How Are You Peeling? - Random Photo (10597223) - Fanpop">
            <a:extLst>
              <a:ext uri="{FF2B5EF4-FFF2-40B4-BE49-F238E27FC236}">
                <a16:creationId xmlns:a16="http://schemas.microsoft.com/office/drawing/2014/main" id="{63CADEA5-045E-4638-B46D-568B22174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76" y="2596936"/>
            <a:ext cx="2533520" cy="29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E736B-D5E3-4F6F-9AB9-9F4FDD001122}"/>
              </a:ext>
            </a:extLst>
          </p:cNvPr>
          <p:cNvSpPr txBox="1"/>
          <p:nvPr/>
        </p:nvSpPr>
        <p:spPr>
          <a:xfrm>
            <a:off x="3856451" y="612636"/>
            <a:ext cx="7878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Use your imagination!  Do some fruits seem to come with their own faces?</a:t>
            </a:r>
          </a:p>
        </p:txBody>
      </p:sp>
      <p:pic>
        <p:nvPicPr>
          <p:cNvPr id="10" name="Picture 9" descr="A piece of broccoli&#10;&#10;Description automatically generated">
            <a:extLst>
              <a:ext uri="{FF2B5EF4-FFF2-40B4-BE49-F238E27FC236}">
                <a16:creationId xmlns:a16="http://schemas.microsoft.com/office/drawing/2014/main" id="{BF3AA66E-C2D7-410D-8B94-B5B5D69B0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326" y="3839639"/>
            <a:ext cx="3589154" cy="2865341"/>
          </a:xfrm>
          <a:prstGeom prst="rect">
            <a:avLst/>
          </a:prstGeom>
        </p:spPr>
      </p:pic>
      <p:pic>
        <p:nvPicPr>
          <p:cNvPr id="12" name="Picture 11" descr="A red apple sitting on top of a wooden table&#10;&#10;Description automatically generated">
            <a:extLst>
              <a:ext uri="{FF2B5EF4-FFF2-40B4-BE49-F238E27FC236}">
                <a16:creationId xmlns:a16="http://schemas.microsoft.com/office/drawing/2014/main" id="{707F9996-0C8D-4161-93BD-8CB21FAF6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49" y="4638675"/>
            <a:ext cx="2717569" cy="203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9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7F1C40-A61B-4728-B29C-B8C6EB7EA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622795-E952-40C6-9D6E-AAC6BBDB6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622" y="2152650"/>
            <a:ext cx="8077200" cy="4543425"/>
          </a:xfrm>
          <a:prstGeom prst="rect">
            <a:avLst/>
          </a:prstGeom>
        </p:spPr>
      </p:pic>
      <p:pic>
        <p:nvPicPr>
          <p:cNvPr id="4" name="Picture 3" descr="A close up of food on a plate&#10;&#10;Description automatically generated">
            <a:extLst>
              <a:ext uri="{FF2B5EF4-FFF2-40B4-BE49-F238E27FC236}">
                <a16:creationId xmlns:a16="http://schemas.microsoft.com/office/drawing/2014/main" id="{F98FD7FC-2E07-47FE-915F-00442B721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041" y="390525"/>
            <a:ext cx="4343400" cy="4343400"/>
          </a:xfrm>
          <a:prstGeom prst="rect">
            <a:avLst/>
          </a:prstGeom>
        </p:spPr>
      </p:pic>
      <p:pic>
        <p:nvPicPr>
          <p:cNvPr id="3" name="Picture 2" descr="A piece of broccoli&#10;&#10;Description automatically generated">
            <a:extLst>
              <a:ext uri="{FF2B5EF4-FFF2-40B4-BE49-F238E27FC236}">
                <a16:creationId xmlns:a16="http://schemas.microsoft.com/office/drawing/2014/main" id="{431783A7-C803-4BCF-B2DF-96C1D0F55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59" y="161925"/>
            <a:ext cx="3828741" cy="575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7B846-080E-42C5-AFEB-591646565BAC}"/>
              </a:ext>
            </a:extLst>
          </p:cNvPr>
          <p:cNvSpPr txBox="1"/>
          <p:nvPr/>
        </p:nvSpPr>
        <p:spPr>
          <a:xfrm>
            <a:off x="5587194" y="480966"/>
            <a:ext cx="101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4E574-38E5-4F31-8BEE-FD8E99B81EF2}"/>
              </a:ext>
            </a:extLst>
          </p:cNvPr>
          <p:cNvSpPr txBox="1"/>
          <p:nvPr/>
        </p:nvSpPr>
        <p:spPr>
          <a:xfrm>
            <a:off x="683488" y="6009355"/>
            <a:ext cx="209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Too simple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79569-064B-47E3-9275-9C7CAC3CA416}"/>
              </a:ext>
            </a:extLst>
          </p:cNvPr>
          <p:cNvSpPr txBox="1"/>
          <p:nvPr/>
        </p:nvSpPr>
        <p:spPr>
          <a:xfrm>
            <a:off x="9544883" y="4933135"/>
            <a:ext cx="209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Not enough foods</a:t>
            </a:r>
          </a:p>
        </p:txBody>
      </p:sp>
    </p:spTree>
    <p:extLst>
      <p:ext uri="{BB962C8B-B14F-4D97-AF65-F5344CB8AC3E}">
        <p14:creationId xmlns:p14="http://schemas.microsoft.com/office/powerpoint/2010/main" val="2430717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001DAE-A1B4-4E49-AB7D-33EB8221AB94}"/>
              </a:ext>
            </a:extLst>
          </p:cNvPr>
          <p:cNvSpPr txBox="1"/>
          <p:nvPr/>
        </p:nvSpPr>
        <p:spPr>
          <a:xfrm>
            <a:off x="436437" y="406717"/>
            <a:ext cx="101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9332A-120F-434F-AA5B-7D8FBC32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25" y="1607046"/>
            <a:ext cx="7419975" cy="4173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CADFF-BA09-432E-844E-899B28AFC2C5}"/>
              </a:ext>
            </a:extLst>
          </p:cNvPr>
          <p:cNvSpPr txBox="1"/>
          <p:nvPr/>
        </p:nvSpPr>
        <p:spPr>
          <a:xfrm>
            <a:off x="486374" y="5780782"/>
            <a:ext cx="5446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This has more foods, but is still very basic</a:t>
            </a:r>
          </a:p>
        </p:txBody>
      </p:sp>
      <p:pic>
        <p:nvPicPr>
          <p:cNvPr id="8" name="Picture 7" descr="A close up of a fruit&#10;&#10;Description automatically generated">
            <a:extLst>
              <a:ext uri="{FF2B5EF4-FFF2-40B4-BE49-F238E27FC236}">
                <a16:creationId xmlns:a16="http://schemas.microsoft.com/office/drawing/2014/main" id="{9E825197-3DEB-4A32-BD4B-9B7F1143C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119061"/>
            <a:ext cx="4067685" cy="4636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A3AEF6-5C9B-4C94-B963-3A6CB2FDB94C}"/>
              </a:ext>
            </a:extLst>
          </p:cNvPr>
          <p:cNvSpPr txBox="1"/>
          <p:nvPr/>
        </p:nvSpPr>
        <p:spPr>
          <a:xfrm>
            <a:off x="6934754" y="4878643"/>
            <a:ext cx="4561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 cute!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But uses only one food</a:t>
            </a:r>
          </a:p>
        </p:txBody>
      </p:sp>
    </p:spTree>
    <p:extLst>
      <p:ext uri="{BB962C8B-B14F-4D97-AF65-F5344CB8AC3E}">
        <p14:creationId xmlns:p14="http://schemas.microsoft.com/office/powerpoint/2010/main" val="168432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71DD0E-4953-42B7-9C25-287E69D900ED}"/>
              </a:ext>
            </a:extLst>
          </p:cNvPr>
          <p:cNvSpPr txBox="1"/>
          <p:nvPr/>
        </p:nvSpPr>
        <p:spPr>
          <a:xfrm>
            <a:off x="8220722" y="825623"/>
            <a:ext cx="101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6" name="Picture 5" descr="A plate of food&#10;&#10;Description automatically generated">
            <a:extLst>
              <a:ext uri="{FF2B5EF4-FFF2-40B4-BE49-F238E27FC236}">
                <a16:creationId xmlns:a16="http://schemas.microsoft.com/office/drawing/2014/main" id="{73FA7434-2164-44A8-A1FA-B9B0C2531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024" y="538322"/>
            <a:ext cx="4990338" cy="5286375"/>
          </a:xfrm>
          <a:prstGeom prst="rect">
            <a:avLst/>
          </a:prstGeom>
        </p:spPr>
      </p:pic>
      <p:pic>
        <p:nvPicPr>
          <p:cNvPr id="8" name="Picture 7" descr="A bowl of food sitting on top of a wooden table&#10;&#10;Description automatically generated">
            <a:extLst>
              <a:ext uri="{FF2B5EF4-FFF2-40B4-BE49-F238E27FC236}">
                <a16:creationId xmlns:a16="http://schemas.microsoft.com/office/drawing/2014/main" id="{7C047886-5C79-450D-A67F-AFDDA6CDB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569" y="825623"/>
            <a:ext cx="3048000" cy="25968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0AC943-5884-44B1-B169-6E201CD04E13}"/>
              </a:ext>
            </a:extLst>
          </p:cNvPr>
          <p:cNvSpPr txBox="1"/>
          <p:nvPr/>
        </p:nvSpPr>
        <p:spPr>
          <a:xfrm>
            <a:off x="436437" y="406717"/>
            <a:ext cx="101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E9A5D-2D66-43E7-ACB8-FFF74A581C83}"/>
              </a:ext>
            </a:extLst>
          </p:cNvPr>
          <p:cNvSpPr txBox="1"/>
          <p:nvPr/>
        </p:nvSpPr>
        <p:spPr>
          <a:xfrm>
            <a:off x="3727966" y="3526948"/>
            <a:ext cx="2812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Uses more foods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AA002D-301B-46AF-832D-E789BE8C7AAA}"/>
              </a:ext>
            </a:extLst>
          </p:cNvPr>
          <p:cNvSpPr txBox="1"/>
          <p:nvPr/>
        </p:nvSpPr>
        <p:spPr>
          <a:xfrm>
            <a:off x="709933" y="1761393"/>
            <a:ext cx="2409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Might overlap the foods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D37329-AFD7-41AA-A9C8-D3681C6CD34F}"/>
              </a:ext>
            </a:extLst>
          </p:cNvPr>
          <p:cNvSpPr txBox="1"/>
          <p:nvPr/>
        </p:nvSpPr>
        <p:spPr>
          <a:xfrm>
            <a:off x="7272254" y="5968576"/>
            <a:ext cx="4561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Uses a variety of shapes</a:t>
            </a:r>
          </a:p>
        </p:txBody>
      </p:sp>
      <p:pic>
        <p:nvPicPr>
          <p:cNvPr id="15" name="Picture 14" descr="A piece of food&#10;&#10;Description automatically generated">
            <a:extLst>
              <a:ext uri="{FF2B5EF4-FFF2-40B4-BE49-F238E27FC236}">
                <a16:creationId xmlns:a16="http://schemas.microsoft.com/office/drawing/2014/main" id="{66E6E37E-4DED-45CD-BFDB-574A38D43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73" y="3526948"/>
            <a:ext cx="3140352" cy="30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2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45E6CB-81A1-4B24-BB2A-C4B7884E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425" y="2790610"/>
            <a:ext cx="6925733" cy="3895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D9D4C3-B2E9-44B0-B60D-318B6EE53E83}"/>
              </a:ext>
            </a:extLst>
          </p:cNvPr>
          <p:cNvSpPr txBox="1"/>
          <p:nvPr/>
        </p:nvSpPr>
        <p:spPr>
          <a:xfrm>
            <a:off x="1140106" y="1996207"/>
            <a:ext cx="277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More complex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71A61-B6F7-4500-B953-B6B383D92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688308" y="591251"/>
            <a:ext cx="6034994" cy="3394685"/>
          </a:xfrm>
          <a:prstGeom prst="rect">
            <a:avLst/>
          </a:prstGeom>
        </p:spPr>
      </p:pic>
      <p:pic>
        <p:nvPicPr>
          <p:cNvPr id="5" name="Picture 4" descr="A bunch of green bananas&#10;&#10;Description automatically generated">
            <a:extLst>
              <a:ext uri="{FF2B5EF4-FFF2-40B4-BE49-F238E27FC236}">
                <a16:creationId xmlns:a16="http://schemas.microsoft.com/office/drawing/2014/main" id="{2A730536-1CE3-4257-B91B-314D043B4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089" y="1230781"/>
            <a:ext cx="3243586" cy="4855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00611F-4E27-417F-9828-77D3195008C2}"/>
              </a:ext>
            </a:extLst>
          </p:cNvPr>
          <p:cNvSpPr txBox="1"/>
          <p:nvPr/>
        </p:nvSpPr>
        <p:spPr>
          <a:xfrm>
            <a:off x="436437" y="406717"/>
            <a:ext cx="101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E2790-396A-45C7-9029-D8021BB53849}"/>
              </a:ext>
            </a:extLst>
          </p:cNvPr>
          <p:cNvSpPr txBox="1"/>
          <p:nvPr/>
        </p:nvSpPr>
        <p:spPr>
          <a:xfrm>
            <a:off x="8500690" y="4285683"/>
            <a:ext cx="27711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Uses many different foods or elements that overlap</a:t>
            </a:r>
          </a:p>
        </p:txBody>
      </p:sp>
    </p:spTree>
    <p:extLst>
      <p:ext uri="{BB962C8B-B14F-4D97-AF65-F5344CB8AC3E}">
        <p14:creationId xmlns:p14="http://schemas.microsoft.com/office/powerpoint/2010/main" val="3485013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5490FFA8-2913-436E-A697-2AF4C2A3E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0"/>
            <a:ext cx="5486400" cy="6858000"/>
          </a:xfrm>
          <a:prstGeom prst="rect">
            <a:avLst/>
          </a:prstGeom>
        </p:spPr>
      </p:pic>
      <p:pic>
        <p:nvPicPr>
          <p:cNvPr id="7" name="Picture 6" descr="A picture containing food, flower&#10;&#10;Description automatically generated">
            <a:extLst>
              <a:ext uri="{FF2B5EF4-FFF2-40B4-BE49-F238E27FC236}">
                <a16:creationId xmlns:a16="http://schemas.microsoft.com/office/drawing/2014/main" id="{EFE1E81D-A722-4DF8-9FE8-C3CFD42FF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525" y="0"/>
            <a:ext cx="548347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7249F-5FC4-4EFC-BD5B-5A21144232E0}"/>
              </a:ext>
            </a:extLst>
          </p:cNvPr>
          <p:cNvSpPr txBox="1"/>
          <p:nvPr/>
        </p:nvSpPr>
        <p:spPr>
          <a:xfrm>
            <a:off x="5281628" y="1424707"/>
            <a:ext cx="21079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These are crazy cool!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Super expert level!</a:t>
            </a:r>
          </a:p>
        </p:txBody>
      </p:sp>
    </p:spTree>
    <p:extLst>
      <p:ext uri="{BB962C8B-B14F-4D97-AF65-F5344CB8AC3E}">
        <p14:creationId xmlns:p14="http://schemas.microsoft.com/office/powerpoint/2010/main" val="430990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od on a plate&#10;&#10;Description automatically generated">
            <a:extLst>
              <a:ext uri="{FF2B5EF4-FFF2-40B4-BE49-F238E27FC236}">
                <a16:creationId xmlns:a16="http://schemas.microsoft.com/office/drawing/2014/main" id="{8F96A5E3-0187-4AF6-94AA-4FB26B100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16" y="0"/>
            <a:ext cx="51481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1A3467-5D15-4830-88C6-CA1C93E558B5}"/>
              </a:ext>
            </a:extLst>
          </p:cNvPr>
          <p:cNvSpPr txBox="1"/>
          <p:nvPr/>
        </p:nvSpPr>
        <p:spPr>
          <a:xfrm>
            <a:off x="7115175" y="1781175"/>
            <a:ext cx="36861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Ok, so this is the MEGA advanced version!</a:t>
            </a:r>
          </a:p>
        </p:txBody>
      </p:sp>
    </p:spTree>
    <p:extLst>
      <p:ext uri="{BB962C8B-B14F-4D97-AF65-F5344CB8AC3E}">
        <p14:creationId xmlns:p14="http://schemas.microsoft.com/office/powerpoint/2010/main" val="2242738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173192-6C63-41DB-B5AD-62922FAEFAC2}"/>
              </a:ext>
            </a:extLst>
          </p:cNvPr>
          <p:cNvSpPr txBox="1"/>
          <p:nvPr/>
        </p:nvSpPr>
        <p:spPr>
          <a:xfrm>
            <a:off x="230820" y="920621"/>
            <a:ext cx="112124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 Tips: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Eat your art when you are done!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Take several photos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Be sure your lighting is bright enough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and your photo is clear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Work by a window or outside if you can</a:t>
            </a:r>
          </a:p>
        </p:txBody>
      </p:sp>
    </p:spTree>
    <p:extLst>
      <p:ext uri="{BB962C8B-B14F-4D97-AF65-F5344CB8AC3E}">
        <p14:creationId xmlns:p14="http://schemas.microsoft.com/office/powerpoint/2010/main" val="277526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618B9-6067-4555-8B9D-E6463D951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9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160D83-FB8F-4A64-9486-A19F30B3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1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29A55A-5D70-4E2E-8B81-541701FA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1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FB4F4-1466-4894-9252-1A5CF2B3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2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77B7D-2D31-4D8E-9218-F3139EB5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7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C5DF3-239A-49CC-B20F-A829DE4B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90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582E6-3600-4EE8-8804-3DE62F9B7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3121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Override1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Widescreen</PresentationFormat>
  <Paragraphs>36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Franklin Gothic Book</vt:lpstr>
      <vt:lpstr>Franklin Gothic Demi</vt:lpstr>
      <vt:lpstr>Gill Sans MT</vt:lpstr>
      <vt:lpstr>Wingdings 2</vt:lpstr>
      <vt:lpstr>DividendVTI</vt:lpstr>
      <vt:lpstr>How are You Peeling?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2020-04-04T21:11:44Z</dcterms:created>
  <dcterms:modified xsi:type="dcterms:W3CDTF">2020-05-04T03:24:45Z</dcterms:modified>
</cp:coreProperties>
</file>