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62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35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84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10/6/2019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9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10/6/2019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39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10/6/2019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998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10/6/2019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89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10/6/2019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04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10/6/2019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3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10/6/2019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2903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10/6/2019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3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84" r:id="rId5"/>
    <p:sldLayoutId id="2147483690" r:id="rId6"/>
    <p:sldLayoutId id="2147483691" r:id="rId7"/>
    <p:sldLayoutId id="2147483681" r:id="rId8"/>
    <p:sldLayoutId id="2147483682" r:id="rId9"/>
    <p:sldLayoutId id="2147483683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6725931-D81D-4F44-96DB-3206972D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932D51-3AC7-4209-AB68-CDBAEEA5A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>
            <a:noAutofit/>
          </a:bodyPr>
          <a:lstStyle/>
          <a:p>
            <a:endParaRPr lang="en-CA" sz="2800" dirty="0">
              <a:solidFill>
                <a:schemeClr val="tx1"/>
              </a:solidFill>
            </a:endParaRPr>
          </a:p>
          <a:p>
            <a:r>
              <a:rPr lang="en-CA" sz="4800" dirty="0"/>
              <a:t>Photographic Composition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94497A-22DB-4176-B8CC-0830A1AAE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6055" y="3990546"/>
            <a:ext cx="4775075" cy="559656"/>
          </a:xfrm>
        </p:spPr>
        <p:txBody>
          <a:bodyPr>
            <a:normAutofit fontScale="92500" lnSpcReduction="20000"/>
          </a:bodyPr>
          <a:lstStyle/>
          <a:p>
            <a:endParaRPr lang="en-CA" dirty="0">
              <a:solidFill>
                <a:schemeClr val="tx1"/>
              </a:solidFill>
            </a:endParaRPr>
          </a:p>
          <a:p>
            <a:r>
              <a:rPr lang="en-CA" dirty="0"/>
              <a:t>Mrs. Long</a:t>
            </a:r>
          </a:p>
        </p:txBody>
      </p:sp>
    </p:spTree>
    <p:extLst>
      <p:ext uri="{BB962C8B-B14F-4D97-AF65-F5344CB8AC3E}">
        <p14:creationId xmlns:p14="http://schemas.microsoft.com/office/powerpoint/2010/main" val="3809474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49206-5822-4F24-B67D-6B4075861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Rule of Thirds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8C919C-B3E5-4CBE-BA48-1BD189D96A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8500" y="2123281"/>
            <a:ext cx="5715000" cy="3810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5159583-49F6-4D0C-A2B9-F0CA4DD760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727" y="1694960"/>
            <a:ext cx="6996545" cy="46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89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6C24-9084-4D72-85C5-81C05A44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Leading Lines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25A807-6B1D-4687-A77F-C2B00BD0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404" y="2103438"/>
            <a:ext cx="5779191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43FBE-F526-40E4-B40E-E7B4962E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Symmetry and Patterns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9D0C924-9CE1-41B3-8CBD-7A12D68E9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989" y="2103438"/>
            <a:ext cx="5770022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46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8D421-B51C-4902-A5FA-EF1803534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Depth of Field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C3D15FF-2FC7-47DD-B449-BD033DD71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0796" y="2103438"/>
            <a:ext cx="5770408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602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57D57-4B43-476A-8C59-5417852C0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Framing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C6152E-FD05-4763-85F0-94A8CF3F7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1156" y="2103438"/>
            <a:ext cx="3849687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7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11C5-2C16-4286-94FD-F29F239B0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Viewpoint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3E70B72-4F06-432B-AA2D-7E0BB295E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6929" y="2103438"/>
            <a:ext cx="5778141" cy="384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68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">
      <a:dk1>
        <a:srgbClr val="000000"/>
      </a:dk1>
      <a:lt1>
        <a:srgbClr val="FFFFFF"/>
      </a:lt1>
      <a:dk2>
        <a:srgbClr val="41242E"/>
      </a:dk2>
      <a:lt2>
        <a:srgbClr val="E8E6E2"/>
      </a:lt2>
      <a:accent1>
        <a:srgbClr val="94A4C5"/>
      </a:accent1>
      <a:accent2>
        <a:srgbClr val="847FBA"/>
      </a:accent2>
      <a:accent3>
        <a:srgbClr val="AF96C6"/>
      </a:accent3>
      <a:accent4>
        <a:srgbClr val="B67FBA"/>
      </a:accent4>
      <a:accent5>
        <a:srgbClr val="C593B4"/>
      </a:accent5>
      <a:accent6>
        <a:srgbClr val="BA7F8D"/>
      </a:accent6>
      <a:hlink>
        <a:srgbClr val="938059"/>
      </a:hlink>
      <a:folHlink>
        <a:srgbClr val="7F7F7F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</Words>
  <Application>Microsoft Office PowerPoint</Application>
  <PresentationFormat>Widescreen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Avenir Next LT Pro</vt:lpstr>
      <vt:lpstr>Avenir Next LT Pro Light</vt:lpstr>
      <vt:lpstr>Garamond</vt:lpstr>
      <vt:lpstr>SavonVTI</vt:lpstr>
      <vt:lpstr> Photographic Composition</vt:lpstr>
      <vt:lpstr>Rule of Thirds</vt:lpstr>
      <vt:lpstr>Leading Lines</vt:lpstr>
      <vt:lpstr>Symmetry and Patterns</vt:lpstr>
      <vt:lpstr>Depth of Field</vt:lpstr>
      <vt:lpstr>Framing</vt:lpstr>
      <vt:lpstr>Viewpoint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Photographic Composition</dc:title>
  <dc:creator>Brody Long</dc:creator>
  <cp:lastModifiedBy>Brody Long</cp:lastModifiedBy>
  <cp:revision>1</cp:revision>
  <dcterms:created xsi:type="dcterms:W3CDTF">2019-10-06T22:05:35Z</dcterms:created>
  <dcterms:modified xsi:type="dcterms:W3CDTF">2019-10-06T22:09:55Z</dcterms:modified>
</cp:coreProperties>
</file>