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 varScale="1">
        <p:scale>
          <a:sx n="54" d="100"/>
          <a:sy n="54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078F-669B-438A-8607-0617F8D73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89F06-E3CA-41CD-BC6C-EDE522A39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F91D2-D818-44EB-8513-E9D5079E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8C71-9E27-4187-AB6F-4516F8CA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24903-7E61-4CC0-B0E0-4A2E7A9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2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3B33-9047-48BD-8ED5-FAF53C44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22CD7-10FF-4C1E-9310-F086590A4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F774-299C-4284-B514-CB2FEF82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9095-F29C-4E4F-918B-7E23C687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4DE5F-18EF-414E-889E-6F24C28C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8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7FF32-A335-49D7-A792-D7E3A072A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CFC66-41CA-4227-B9AD-7735638DA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25055-FA3D-4FA6-B6DF-DCA6DE73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99905-FA9E-4E56-93A6-976BCDAB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AC41C-CF31-4971-94F7-CF42C8EB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36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13FA-6E20-4790-BE03-13C83650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4511F-C2E6-4A10-8DF2-757D5BC7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6E73B-7B95-4198-9A01-C526CB71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05F6-15DE-465A-B4D6-BE7FFEFC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CD3C-DD90-40EC-AED3-7C5F0D12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43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7DEC-3386-4D46-8B24-BAF5E560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0D9C2-E683-47BC-BB5C-2A163602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1AC1B-905B-4F2C-8474-87620B0A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83CE2-E4A6-475F-9083-03D99C35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1E7A-6DAD-4E9B-8C98-7A68D913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23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6C83-2FAC-4C56-8F57-32487B1A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2A58-1FC1-42E7-818B-8431B222C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4F453-DF2C-41C2-B0E2-A5D9CC1AF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5999A-1AC2-4263-A685-9908E831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4B539-8B33-4D4F-8663-0FDAECE5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6DB0B-0ACC-493C-84BA-1047E6A7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17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7D44-823F-4423-9385-65F7D80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A6711-54B9-47A6-AE3E-DD2B15963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E2D6E-3FC0-4679-B687-7909C6265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3B9FE-C9D8-4CA6-BFDD-3A0BD803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3F603-D5F2-4528-A70A-2DAF602CB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B928F-7CB0-4388-9A2E-25E96C1B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C0A0C-5AA8-4A58-AD6B-80AF5F0A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FFC6B-F3BE-4155-A966-BA7AB69D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03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2599-2BBE-4573-95FF-EE5BA4E1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65E45-2CFB-4FF5-99C4-63DDA667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7A6F1-AF83-4339-8902-35AAFA44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E8E38-8047-4448-85C8-9E2134AB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05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E69EB-2A46-49F0-9272-CFF93A4F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6EDC1-F513-4CD6-82D8-D9365C2B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D8D54-F77B-41EA-ABBF-DD6E5EB9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907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CCE4-36ED-4E54-AB1E-93730681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A4A0-7D1B-4872-8EA1-6538A313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B07D7-0145-425D-AC34-5CCEE3A56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18841-A669-4CD1-B80B-9DE35FA2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7A703-1AC6-4A20-B5A7-B07FFF29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312D4-684F-48AB-8021-359C2210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27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9609-4E4B-4196-B7FF-819CD8D3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AB05F-EC3B-48E7-B7C6-40FDD38E8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7DABF-EE26-4109-95CB-39738BC8A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BEEA0-768C-487C-88BF-91674206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8E079-257D-4BE7-B61E-FB2C4EF7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2092C-6653-4D66-83A8-48B415B4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33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6A7B8-2D73-4BC5-9717-C564D125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D9704-8268-4E20-B631-DFD70B4F5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FDDCD-9287-4F1F-AE0E-EC25A322B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8B73B-A2BA-4758-838C-63719A92B6CC}" type="datetimeFigureOut">
              <a:rPr lang="en-CA" smtClean="0"/>
              <a:t>2020-04-26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7F2B5-8219-4AC5-873D-68691B384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A4935-CC71-4865-AB34-3B5C1FF1A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A300-C154-48F4-AA84-483CE2C77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74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3BAB-0FD7-47A0-BCFB-FE7F2D2ED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88AEE-DC31-4A2C-AA52-B5B8CDDDE1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306D7-8845-434D-AC6A-1A837E9EE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818385"/>
            <a:ext cx="10115549" cy="55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2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50A5-39AF-4B8E-9B70-8DA3975F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5A5B8A-7E30-4FE7-AEA4-EFD0D9A83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5" y="265112"/>
            <a:ext cx="11494015" cy="6592888"/>
          </a:xfrm>
        </p:spPr>
      </p:pic>
    </p:spTree>
    <p:extLst>
      <p:ext uri="{BB962C8B-B14F-4D97-AF65-F5344CB8AC3E}">
        <p14:creationId xmlns:p14="http://schemas.microsoft.com/office/powerpoint/2010/main" val="372884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E6B5-78D0-433E-A444-0F5457BD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ECB30-B5F5-43E0-BF55-61820AF37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9" y="242888"/>
            <a:ext cx="11053218" cy="6249987"/>
          </a:xfrm>
        </p:spPr>
      </p:pic>
    </p:spTree>
    <p:extLst>
      <p:ext uri="{BB962C8B-B14F-4D97-AF65-F5344CB8AC3E}">
        <p14:creationId xmlns:p14="http://schemas.microsoft.com/office/powerpoint/2010/main" val="343075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73D1-4F53-4A24-BDF3-349FEBAE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39F050-EA7A-408C-A87E-F68E449E6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6" y="240099"/>
            <a:ext cx="11190787" cy="6377801"/>
          </a:xfrm>
        </p:spPr>
      </p:pic>
    </p:spTree>
    <p:extLst>
      <p:ext uri="{BB962C8B-B14F-4D97-AF65-F5344CB8AC3E}">
        <p14:creationId xmlns:p14="http://schemas.microsoft.com/office/powerpoint/2010/main" val="1479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D04D-D2C0-4BC4-A6DD-B4FBDC08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36564-7594-407B-8515-E645A3C88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25041"/>
            <a:ext cx="11416097" cy="6367834"/>
          </a:xfrm>
        </p:spPr>
      </p:pic>
    </p:spTree>
    <p:extLst>
      <p:ext uri="{BB962C8B-B14F-4D97-AF65-F5344CB8AC3E}">
        <p14:creationId xmlns:p14="http://schemas.microsoft.com/office/powerpoint/2010/main" val="3123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FDBC-89B9-432D-814E-89C9990D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4C5CF-9ADB-46E9-978B-5F128CDAA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3" y="185738"/>
            <a:ext cx="11264513" cy="6499225"/>
          </a:xfrm>
        </p:spPr>
      </p:pic>
    </p:spTree>
    <p:extLst>
      <p:ext uri="{BB962C8B-B14F-4D97-AF65-F5344CB8AC3E}">
        <p14:creationId xmlns:p14="http://schemas.microsoft.com/office/powerpoint/2010/main" val="216286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DD6A-D19E-4A96-B694-829BA766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22021-21AA-4686-A5A3-6F83D35FD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4" y="365125"/>
            <a:ext cx="11215652" cy="6319838"/>
          </a:xfrm>
        </p:spPr>
      </p:pic>
    </p:spTree>
    <p:extLst>
      <p:ext uri="{BB962C8B-B14F-4D97-AF65-F5344CB8AC3E}">
        <p14:creationId xmlns:p14="http://schemas.microsoft.com/office/powerpoint/2010/main" val="159548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Sanscorp Accounting</dc:creator>
  <cp:lastModifiedBy>Sanscorp Accounting</cp:lastModifiedBy>
  <cp:revision>1</cp:revision>
  <dcterms:created xsi:type="dcterms:W3CDTF">2020-04-27T02:43:53Z</dcterms:created>
  <dcterms:modified xsi:type="dcterms:W3CDTF">2020-04-27T02:49:31Z</dcterms:modified>
</cp:coreProperties>
</file>